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59" r:id="rId3"/>
    <p:sldId id="263" r:id="rId4"/>
    <p:sldId id="261" r:id="rId5"/>
    <p:sldId id="264" r:id="rId6"/>
    <p:sldId id="26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6099D-77AB-4739-B18C-70B3081C6A63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94E32-708E-43CE-8464-F1B64DC525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5972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067EA-70D9-469C-B7F8-2C912EFA9E91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8680F-7AC3-4C5F-9307-4A485C5525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89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680F-7AC3-4C5F-9307-4A485C5525E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290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680F-7AC3-4C5F-9307-4A485C5525E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6009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680F-7AC3-4C5F-9307-4A485C5525E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867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680F-7AC3-4C5F-9307-4A485C5525E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040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680F-7AC3-4C5F-9307-4A485C5525E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2511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680F-7AC3-4C5F-9307-4A485C5525E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522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100C9D1-1956-45C6-8CCA-686DA1E49267}" type="datetimeFigureOut">
              <a:rPr lang="de-DE" smtClean="0"/>
              <a:t>03.11.2011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248F39-9499-4930-9873-F65B4D4535AE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71075" cy="60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70" y="1282"/>
            <a:ext cx="2123656" cy="141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35072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55" y="1700808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2216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45804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33" y="4581128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2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70" y="1282"/>
            <a:ext cx="2123656" cy="141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35072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55" y="1700808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2216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45804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33" y="4581128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738" y="942645"/>
            <a:ext cx="2441816" cy="189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55" y="1701799"/>
            <a:ext cx="2450466" cy="189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246" y="2630565"/>
            <a:ext cx="2459012" cy="190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367" y="3553088"/>
            <a:ext cx="2505514" cy="194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1" y="4601585"/>
            <a:ext cx="2455624" cy="190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31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2736304" cy="212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hteckige Legende 1"/>
          <p:cNvSpPr/>
          <p:nvPr/>
        </p:nvSpPr>
        <p:spPr>
          <a:xfrm>
            <a:off x="2699792" y="476672"/>
            <a:ext cx="2016224" cy="2520280"/>
          </a:xfrm>
          <a:prstGeom prst="wedgeRectCallout">
            <a:avLst>
              <a:gd name="adj1" fmla="val -83563"/>
              <a:gd name="adj2" fmla="val 87592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Maiandra GD" pitchFamily="34" charset="0"/>
              </a:rPr>
              <a:t>Um an mir vorbei zu kommen, will ich </a:t>
            </a:r>
            <a:r>
              <a:rPr lang="de-DE" u="sng" dirty="0" smtClean="0">
                <a:solidFill>
                  <a:schemeClr val="bg1"/>
                </a:solidFill>
                <a:latin typeface="Maiandra GD" pitchFamily="34" charset="0"/>
              </a:rPr>
              <a:t>mindestens</a:t>
            </a:r>
            <a:r>
              <a:rPr lang="de-DE" dirty="0" smtClean="0">
                <a:solidFill>
                  <a:schemeClr val="bg1"/>
                </a:solidFill>
                <a:latin typeface="Maiandra GD" pitchFamily="34" charset="0"/>
              </a:rPr>
              <a:t> die Hälfte eurer Münzen haben!</a:t>
            </a:r>
            <a:endParaRPr lang="de-DE" dirty="0">
              <a:solidFill>
                <a:schemeClr val="bg1"/>
              </a:solidFill>
              <a:latin typeface="Maiandra GD" pitchFamily="34" charset="0"/>
            </a:endParaRPr>
          </a:p>
        </p:txBody>
      </p:sp>
      <p:pic>
        <p:nvPicPr>
          <p:cNvPr id="1026" name="Picture 2" descr="US-Münze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5"/>
          <a:stretch/>
        </p:blipFill>
        <p:spPr bwMode="auto">
          <a:xfrm>
            <a:off x="5148064" y="2976575"/>
            <a:ext cx="3247548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2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70" y="1282"/>
            <a:ext cx="2123656" cy="141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35072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55" y="1700808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2216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45804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33" y="4581128"/>
            <a:ext cx="2450466" cy="18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738" y="942645"/>
            <a:ext cx="2441816" cy="189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55" y="1701799"/>
            <a:ext cx="2450466" cy="189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246" y="2630565"/>
            <a:ext cx="2459012" cy="190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367" y="3553088"/>
            <a:ext cx="2505514" cy="194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1" y="4601585"/>
            <a:ext cx="2455624" cy="190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hteckige Legende 17"/>
          <p:cNvSpPr/>
          <p:nvPr/>
        </p:nvSpPr>
        <p:spPr>
          <a:xfrm>
            <a:off x="-14091" y="935072"/>
            <a:ext cx="1561755" cy="3286016"/>
          </a:xfrm>
          <a:prstGeom prst="wedgeRectCallout">
            <a:avLst>
              <a:gd name="adj1" fmla="val 24420"/>
              <a:gd name="adj2" fmla="val 72037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Maiandra GD" pitchFamily="34" charset="0"/>
              </a:rPr>
              <a:t>Um an mir vorbei zu kommen, will ich </a:t>
            </a:r>
            <a:r>
              <a:rPr lang="de-DE" u="sng" dirty="0" smtClean="0">
                <a:solidFill>
                  <a:schemeClr val="bg1"/>
                </a:solidFill>
                <a:latin typeface="Maiandra GD" pitchFamily="34" charset="0"/>
              </a:rPr>
              <a:t>mindestens</a:t>
            </a:r>
            <a:r>
              <a:rPr lang="de-DE" dirty="0" smtClean="0">
                <a:solidFill>
                  <a:schemeClr val="bg1"/>
                </a:solidFill>
                <a:latin typeface="Maiandra GD" pitchFamily="34" charset="0"/>
              </a:rPr>
              <a:t> die Hälfte eurer Münzen haben!</a:t>
            </a:r>
            <a:endParaRPr lang="de-DE" dirty="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1" name="Rechteckige Legende 20"/>
          <p:cNvSpPr/>
          <p:nvPr/>
        </p:nvSpPr>
        <p:spPr>
          <a:xfrm>
            <a:off x="1935162" y="2609700"/>
            <a:ext cx="1512168" cy="936104"/>
          </a:xfrm>
          <a:prstGeom prst="wedgeRectCallout">
            <a:avLst>
              <a:gd name="adj1" fmla="val -8400"/>
              <a:gd name="adj2" fmla="val 93982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Um an mir vorbei zu kommen, will ich </a:t>
            </a:r>
            <a:r>
              <a:rPr lang="de-DE" sz="1100" u="sng" dirty="0" smtClean="0">
                <a:solidFill>
                  <a:schemeClr val="bg1"/>
                </a:solidFill>
                <a:latin typeface="Maiandra GD" pitchFamily="34" charset="0"/>
              </a:rPr>
              <a:t>mindestens</a:t>
            </a:r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 die Hälfte eurer Münzen haben!</a:t>
            </a:r>
            <a:endParaRPr lang="de-DE" sz="1100" dirty="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2" name="Rechteckige Legende 21"/>
          <p:cNvSpPr/>
          <p:nvPr/>
        </p:nvSpPr>
        <p:spPr>
          <a:xfrm>
            <a:off x="2666046" y="1701799"/>
            <a:ext cx="1512168" cy="936104"/>
          </a:xfrm>
          <a:prstGeom prst="wedgeRectCallout">
            <a:avLst>
              <a:gd name="adj1" fmla="val 28899"/>
              <a:gd name="adj2" fmla="val 88504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Um an mir vorbei zu kommen, will ich </a:t>
            </a:r>
            <a:r>
              <a:rPr lang="de-DE" sz="1100" u="sng" dirty="0" smtClean="0">
                <a:solidFill>
                  <a:schemeClr val="bg1"/>
                </a:solidFill>
                <a:latin typeface="Maiandra GD" pitchFamily="34" charset="0"/>
              </a:rPr>
              <a:t>mindestens</a:t>
            </a:r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 die Hälfte eurer Münzen haben!</a:t>
            </a:r>
            <a:endParaRPr lang="de-DE" sz="1100" dirty="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3" name="Rechteckige Legende 22"/>
          <p:cNvSpPr/>
          <p:nvPr/>
        </p:nvSpPr>
        <p:spPr>
          <a:xfrm>
            <a:off x="3881370" y="764704"/>
            <a:ext cx="1512168" cy="936104"/>
          </a:xfrm>
          <a:prstGeom prst="wedgeRectCallout">
            <a:avLst>
              <a:gd name="adj1" fmla="val 39071"/>
              <a:gd name="adj2" fmla="val 97634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Um an mir vorbei zu kommen, will ich </a:t>
            </a:r>
            <a:r>
              <a:rPr lang="de-DE" sz="1100" u="sng" dirty="0" smtClean="0">
                <a:solidFill>
                  <a:schemeClr val="bg1"/>
                </a:solidFill>
                <a:latin typeface="Maiandra GD" pitchFamily="34" charset="0"/>
              </a:rPr>
              <a:t>mindestens</a:t>
            </a:r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 die Hälfte eurer Münzen haben!</a:t>
            </a:r>
            <a:endParaRPr lang="de-DE" sz="1100" dirty="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4" name="Rechteckige Legende 23"/>
          <p:cNvSpPr/>
          <p:nvPr/>
        </p:nvSpPr>
        <p:spPr>
          <a:xfrm>
            <a:off x="5515702" y="6541"/>
            <a:ext cx="1512168" cy="936104"/>
          </a:xfrm>
          <a:prstGeom prst="wedgeRectCallout">
            <a:avLst>
              <a:gd name="adj1" fmla="val 25508"/>
              <a:gd name="adj2" fmla="val 103111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Um an mir vorbei zu kommen, will ich </a:t>
            </a:r>
            <a:r>
              <a:rPr lang="de-DE" sz="1100" u="sng" dirty="0" smtClean="0">
                <a:solidFill>
                  <a:schemeClr val="bg1"/>
                </a:solidFill>
                <a:latin typeface="Maiandra GD" pitchFamily="34" charset="0"/>
              </a:rPr>
              <a:t>mindestens</a:t>
            </a:r>
            <a:r>
              <a:rPr lang="de-DE" sz="1100" dirty="0" smtClean="0">
                <a:solidFill>
                  <a:schemeClr val="bg1"/>
                </a:solidFill>
                <a:latin typeface="Maiandra GD" pitchFamily="34" charset="0"/>
              </a:rPr>
              <a:t> die Hälfte eurer Münzen haben!</a:t>
            </a:r>
            <a:endParaRPr lang="de-DE" sz="1100" dirty="0">
              <a:solidFill>
                <a:schemeClr val="bg1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26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271867"/>
            <a:ext cx="1703926" cy="119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414" y="2271867"/>
            <a:ext cx="1639028" cy="119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604" y="2271868"/>
            <a:ext cx="1719084" cy="119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496" y="2271867"/>
            <a:ext cx="1737886" cy="119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263" y="2271867"/>
            <a:ext cx="1702394" cy="119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74" y="2798465"/>
            <a:ext cx="800025" cy="66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Wolkenförmige Legende 2"/>
          <p:cNvSpPr/>
          <p:nvPr/>
        </p:nvSpPr>
        <p:spPr>
          <a:xfrm>
            <a:off x="4067944" y="3933056"/>
            <a:ext cx="4824535" cy="2448272"/>
          </a:xfrm>
          <a:prstGeom prst="cloudCallout">
            <a:avLst>
              <a:gd name="adj1" fmla="val 34360"/>
              <a:gd name="adj2" fmla="val -68894"/>
            </a:avLst>
          </a:prstGeom>
          <a:solidFill>
            <a:schemeClr val="tx1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708739" y="4437112"/>
            <a:ext cx="354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 Black" pitchFamily="34" charset="0"/>
              </a:rPr>
              <a:t>Damit </a:t>
            </a:r>
            <a:r>
              <a:rPr lang="de-DE" dirty="0" smtClean="0">
                <a:solidFill>
                  <a:schemeClr val="bg1"/>
                </a:solidFill>
                <a:latin typeface="Arial Black" pitchFamily="34" charset="0"/>
              </a:rPr>
              <a:t>mein Wunsch in Erfüllung geht, </a:t>
            </a:r>
            <a:r>
              <a:rPr lang="de-DE" dirty="0" smtClean="0">
                <a:solidFill>
                  <a:schemeClr val="bg1"/>
                </a:solidFill>
                <a:latin typeface="Arial Black" pitchFamily="34" charset="0"/>
              </a:rPr>
              <a:t>brauche ich…</a:t>
            </a:r>
            <a:endParaRPr lang="de-DE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9920" y="530120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 Black" pitchFamily="34" charset="0"/>
              </a:rPr>
              <a:t>mindestens </a:t>
            </a:r>
            <a:r>
              <a:rPr lang="de-DE" dirty="0" smtClean="0">
                <a:solidFill>
                  <a:schemeClr val="bg1"/>
                </a:solidFill>
                <a:latin typeface="Arial Black" pitchFamily="34" charset="0"/>
              </a:rPr>
              <a:t>noch eine </a:t>
            </a:r>
            <a:r>
              <a:rPr lang="de-DE" dirty="0" smtClean="0">
                <a:solidFill>
                  <a:schemeClr val="bg1"/>
                </a:solidFill>
                <a:latin typeface="Arial Black" pitchFamily="34" charset="0"/>
              </a:rPr>
              <a:t>Münze!</a:t>
            </a:r>
            <a:endParaRPr lang="de-DE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4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Anank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117</Words>
  <Application>Microsoft Office PowerPoint</Application>
  <PresentationFormat>Bildschirmpräsentation (4:3)</PresentationFormat>
  <Paragraphs>14</Paragraphs>
  <Slides>6</Slides>
  <Notes>6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Ananke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Sarah</dc:creator>
  <cp:lastModifiedBy>Sarah</cp:lastModifiedBy>
  <cp:revision>10</cp:revision>
  <dcterms:created xsi:type="dcterms:W3CDTF">2011-10-23T14:48:27Z</dcterms:created>
  <dcterms:modified xsi:type="dcterms:W3CDTF">2011-11-03T10:59:33Z</dcterms:modified>
</cp:coreProperties>
</file>